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228" y="-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5.png>
</file>

<file path=ppt/media/image6.png>
</file>

<file path=ppt/media/image8.png>
</file>

<file path=ppt/media/image9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27A9AA-E701-409B-91A8-484B1A85FA69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A7907E-62D0-4251-8F4B-A1F2378B77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1928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B2CF67-640B-4520-BDCA-18BAF22FF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232046A-553D-44B9-8B31-2555F019A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3208DF-859D-49FC-82F1-AC808F570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2AD5F6-43A1-4539-802C-726F1ADD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F54067-B33C-49B1-97AA-E911AE29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6685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1A9E79-FDC3-4240-B390-469979C65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ADB862-5991-40D8-83CB-3445A33EC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B05C237-ECD4-4BCF-9E38-C7C5A0581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FEDA4D-37CD-4DF2-B633-55E2BB42F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DF02DE-E572-4B5D-A854-5BADF9391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8794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30C7084-BE01-4260-AACF-495EC00330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7D0CE1F-AE33-4986-AC2A-B7E8A5FCA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9286F3-4279-45BB-90A1-364C25766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3443EC-0BFD-40BC-9536-719D6B1D3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CBD5B7-D056-4C15-9FA1-782473093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5513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22CC99-5446-4B25-B70B-FBFBF12A7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5F2848-3279-4A2C-B4C6-EADF8519C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A52439-923B-411B-90B4-3AC1B235C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AAFAA7-35EE-4201-8B67-8FF674B8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6BB14F-66D3-40B2-B659-CEC1C868E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0652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41CF59-EF58-4F4E-A9C3-A52DAE6E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22102E-B805-4734-940D-522CF2975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CDC74-055B-4F5E-BDEB-6BD5E62C6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8C53739-85C0-45B3-A3E2-5AADE310F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5BDE4C-CB9A-4B71-A0F1-BCD0A0770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4217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CA93C5-C840-4AE3-AE43-9576A2370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84F32A-01D4-4E86-ABCA-7E52845603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3C6795F-A8F9-4F3D-AC74-8217A8B75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9844DA0-37BC-4646-A567-1FB579C4D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FF4FAD-72EE-41C3-917C-5AAEEEB9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604727C-84B0-48AA-834D-EB4E1E033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9931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3F2576-22D1-472B-A5D0-0BF675615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4970295-6B56-4933-9549-F6CBC7C4F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CB730F9-6AAE-4986-8483-BB5E6E4A8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80C6971-E7E0-4C93-A11B-D64544F534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4D29DFD-BCD6-4CB5-9413-BD4A15CF0C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5C02EB5-C2EE-4910-8024-B392D86A7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6720B47-0291-453C-890E-8EA71D965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8D741F-1A5F-4CC1-A5DE-F7774F89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653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10E21E-65E6-4B28-8A57-BDDC52F40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B161AF8-68F4-4E3A-905F-CF5597B8F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7C60378-A806-48DE-A4A2-7A45C5D3E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AF3C792-B0DF-467E-BF4A-10CAE84D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6154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72CB4A-FDB1-4668-8E7E-6E7EE55CE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9B32538-6906-4370-821C-C99AD72E2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C6A2552-0C28-4804-8224-E18C918A0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3574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D2A7C1-AA80-4504-8B43-CEEAB30FA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2882A39-A935-4419-8585-53DE74B71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6B85E7-05C9-499C-A069-B23D7A6C1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05042EC-8BB7-4929-BF7B-6270F6658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F6A5A1-962D-42A0-907D-BEB503843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723718B-7F82-47F2-9836-DC2478E37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9118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84077-0516-435B-B547-E35C22751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C6E6E3A-BDEB-42DD-9A30-037024DEA4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5785071-CA5D-4EA2-B83B-2D9ADEBF0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1453F72-D992-4955-BECD-7A9022A1E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CD6E36-7CAB-4722-B0EC-319AF1853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6FDA103-13FA-49BC-9476-58EBC35F5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8366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EF9CC16-ADEB-4E67-86F6-FCA701BB9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688AD03-EB9A-420A-8066-384576615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4BCAF4-E23E-4AD6-9DA5-8F69DA2B8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63EDD-9C8C-486C-B97A-B0ABA8879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3C8CD6-6F43-4917-80D1-24BA89152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8230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.png"/><Relationship Id="rId18" Type="http://schemas.openxmlformats.org/officeDocument/2006/relationships/image" Target="../media/image8.png"/><Relationship Id="rId3" Type="http://schemas.openxmlformats.org/officeDocument/2006/relationships/image" Target="../media/image1.png"/><Relationship Id="rId21" Type="http://schemas.openxmlformats.org/officeDocument/2006/relationships/image" Target="../media/image9.png"/><Relationship Id="rId12" Type="http://schemas.openxmlformats.org/officeDocument/2006/relationships/image" Target="../media/image4.png"/><Relationship Id="rId17" Type="http://schemas.openxmlformats.org/officeDocument/2006/relationships/image" Target="../media/image6.png"/><Relationship Id="rId2" Type="http://schemas.microsoft.com/office/2017/06/relationships/model3d" Target="../media/model3d1.glb"/><Relationship Id="rId16" Type="http://schemas.microsoft.com/office/2017/06/relationships/model3d" Target="../media/model3d2.glb"/><Relationship Id="rId20" Type="http://schemas.microsoft.com/office/2017/06/relationships/model3d" Target="../media/model3d3.glb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2.png"/><Relationship Id="rId5" Type="http://schemas.openxmlformats.org/officeDocument/2006/relationships/image" Target="../media/image2.png"/><Relationship Id="rId15" Type="http://schemas.openxmlformats.org/officeDocument/2006/relationships/image" Target="../media/image5.png"/><Relationship Id="rId19" Type="http://schemas.openxmlformats.org/officeDocument/2006/relationships/image" Target="../media/image8.png"/><Relationship Id="rId4" Type="http://schemas.openxmlformats.org/officeDocument/2006/relationships/image" Target="../media/image1.png"/><Relationship Id="rId14" Type="http://schemas.openxmlformats.org/officeDocument/2006/relationships/image" Target="../media/image5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.png"/><Relationship Id="rId18" Type="http://schemas.openxmlformats.org/officeDocument/2006/relationships/image" Target="../media/image13.png"/><Relationship Id="rId3" Type="http://schemas.openxmlformats.org/officeDocument/2006/relationships/image" Target="../media/image1.png"/><Relationship Id="rId12" Type="http://schemas.openxmlformats.org/officeDocument/2006/relationships/image" Target="../media/image4.png"/><Relationship Id="rId17" Type="http://schemas.openxmlformats.org/officeDocument/2006/relationships/image" Target="../media/image12.png"/><Relationship Id="rId2" Type="http://schemas.microsoft.com/office/2017/06/relationships/model3d" Target="../media/model3d1.glb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2.png"/><Relationship Id="rId15" Type="http://schemas.openxmlformats.org/officeDocument/2006/relationships/image" Target="../media/image5.png"/><Relationship Id="rId4" Type="http://schemas.openxmlformats.org/officeDocument/2006/relationships/image" Target="../media/image10.png"/><Relationship Id="rId1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708569" y="4620367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</a:t>
            </a:r>
          </a:p>
          <a:p>
            <a:r>
              <a:rPr lang="fr-FR" dirty="0"/>
              <a:t>stages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67938" y="3908804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938" y="3908804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ZoneTexte 10">
            <a:extLst>
              <a:ext uri="{FF2B5EF4-FFF2-40B4-BE49-F238E27FC236}">
                <a16:creationId xmlns:a16="http://schemas.microsoft.com/office/drawing/2014/main" id="{D632EF67-60E3-4AD8-93EA-061FBACF1BE2}"/>
              </a:ext>
            </a:extLst>
          </p:cNvPr>
          <p:cNvSpPr txBox="1"/>
          <p:nvPr/>
        </p:nvSpPr>
        <p:spPr>
          <a:xfrm>
            <a:off x="3985313" y="1083337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Etudiant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215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Dpt. d’enseignement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ZoneTexte 24">
            <a:extLst>
              <a:ext uri="{FF2B5EF4-FFF2-40B4-BE49-F238E27FC236}">
                <a16:creationId xmlns:a16="http://schemas.microsoft.com/office/drawing/2014/main" id="{67680550-D814-46F9-AF50-E596B297FCA5}"/>
              </a:ext>
            </a:extLst>
          </p:cNvPr>
          <p:cNvSpPr txBox="1"/>
          <p:nvPr/>
        </p:nvSpPr>
        <p:spPr>
          <a:xfrm>
            <a:off x="9985990" y="3829636"/>
            <a:ext cx="2079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API datainfogreffe.fr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endCxn id="10" idx="3"/>
          </p:cNvCxnSpPr>
          <p:nvPr/>
        </p:nvCxnSpPr>
        <p:spPr>
          <a:xfrm flipH="1" flipV="1">
            <a:off x="1497498" y="4252887"/>
            <a:ext cx="2679162" cy="834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1449194" y="5086928"/>
            <a:ext cx="2727466" cy="7092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4742413" y="5086928"/>
            <a:ext cx="2722710" cy="821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4742413" y="4374930"/>
            <a:ext cx="2692927" cy="711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9999682" y="391234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10011404" y="768717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10848843" y="206568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10848843" y="599548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21BF5F43-0FD5-44FD-B30D-8A2EB8CE1359}"/>
              </a:ext>
            </a:extLst>
          </p:cNvPr>
          <p:cNvCxnSpPr>
            <a:cxnSpLocks/>
            <a:stCxn id="23" idx="3"/>
            <a:endCxn id="84" idx="1"/>
          </p:cNvCxnSpPr>
          <p:nvPr/>
        </p:nvCxnSpPr>
        <p:spPr>
          <a:xfrm flipV="1">
            <a:off x="8063051" y="3196725"/>
            <a:ext cx="2694283" cy="117820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A5FDCB7C-E028-47E3-B42E-7AC2F6C18569}"/>
              </a:ext>
            </a:extLst>
          </p:cNvPr>
          <p:cNvSpPr txBox="1"/>
          <p:nvPr/>
        </p:nvSpPr>
        <p:spPr>
          <a:xfrm>
            <a:off x="10133566" y="5830707"/>
            <a:ext cx="1784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APIs assurances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4" name="Modèle 3D 83" descr="Server">
                <a:extLst>
                  <a:ext uri="{FF2B5EF4-FFF2-40B4-BE49-F238E27FC236}">
                    <a16:creationId xmlns:a16="http://schemas.microsoft.com/office/drawing/2014/main" id="{761F4A65-5085-4E18-8681-AEFA9C6E1B84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0757334" y="2651612"/>
              <a:ext cx="565753" cy="1090225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7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4" name="Modèle 3D 83" descr="Server">
                <a:extLst>
                  <a:ext uri="{FF2B5EF4-FFF2-40B4-BE49-F238E27FC236}">
                    <a16:creationId xmlns:a16="http://schemas.microsoft.com/office/drawing/2014/main" id="{761F4A65-5085-4E18-8681-AEFA9C6E1B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57334" y="2651612"/>
                <a:ext cx="565753" cy="10902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6" name="Modèle 3D 85" descr="Server">
                <a:extLst>
                  <a:ext uri="{FF2B5EF4-FFF2-40B4-BE49-F238E27FC236}">
                    <a16:creationId xmlns:a16="http://schemas.microsoft.com/office/drawing/2014/main" id="{5B492BC4-B19E-4014-A723-03155463F2AE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0750726" y="4654391"/>
              <a:ext cx="565753" cy="1090225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7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6" name="Modèle 3D 85" descr="Server">
                <a:extLst>
                  <a:ext uri="{FF2B5EF4-FFF2-40B4-BE49-F238E27FC236}">
                    <a16:creationId xmlns:a16="http://schemas.microsoft.com/office/drawing/2014/main" id="{5B492BC4-B19E-4014-A723-03155463F2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50726" y="4654391"/>
                <a:ext cx="565753" cy="1090225"/>
              </a:xfrm>
              <a:prstGeom prst="rect">
                <a:avLst/>
              </a:prstGeom>
            </p:spPr>
          </p:pic>
        </mc:Fallback>
      </mc:AlternateContent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527862" y="2830374"/>
            <a:ext cx="187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endCxn id="87" idx="2"/>
          </p:cNvCxnSpPr>
          <p:nvPr/>
        </p:nvCxnSpPr>
        <p:spPr>
          <a:xfrm flipV="1">
            <a:off x="4459537" y="3199706"/>
            <a:ext cx="6882" cy="13421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eur droit 93">
            <a:extLst>
              <a:ext uri="{FF2B5EF4-FFF2-40B4-BE49-F238E27FC236}">
                <a16:creationId xmlns:a16="http://schemas.microsoft.com/office/drawing/2014/main" id="{E0462080-DA1C-481D-BA8B-8D505213574C}"/>
              </a:ext>
            </a:extLst>
          </p:cNvPr>
          <p:cNvCxnSpPr>
            <a:cxnSpLocks/>
            <a:stCxn id="11" idx="2"/>
            <a:endCxn id="87" idx="0"/>
          </p:cNvCxnSpPr>
          <p:nvPr/>
        </p:nvCxnSpPr>
        <p:spPr>
          <a:xfrm flipH="1">
            <a:off x="4466419" y="1452669"/>
            <a:ext cx="6368" cy="137770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9290E301-3F26-4114-9C1E-5008A49A48CC}"/>
              </a:ext>
            </a:extLst>
          </p:cNvPr>
          <p:cNvCxnSpPr>
            <a:cxnSpLocks/>
            <a:stCxn id="23" idx="3"/>
            <a:endCxn id="86" idx="1"/>
          </p:cNvCxnSpPr>
          <p:nvPr/>
        </p:nvCxnSpPr>
        <p:spPr>
          <a:xfrm>
            <a:off x="8063051" y="4374930"/>
            <a:ext cx="2687675" cy="82457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ZoneTexte 104">
            <a:extLst>
              <a:ext uri="{FF2B5EF4-FFF2-40B4-BE49-F238E27FC236}">
                <a16:creationId xmlns:a16="http://schemas.microsoft.com/office/drawing/2014/main" id="{3B134A79-CC65-4BE5-A16B-6249647304FD}"/>
              </a:ext>
            </a:extLst>
          </p:cNvPr>
          <p:cNvSpPr txBox="1"/>
          <p:nvPr/>
        </p:nvSpPr>
        <p:spPr>
          <a:xfrm>
            <a:off x="8749309" y="4140863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REST</a:t>
            </a:r>
          </a:p>
        </p:txBody>
      </p: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3" name="Modèle 3D 132" descr="Ordinateur tout-en-un">
                <a:extLst>
                  <a:ext uri="{FF2B5EF4-FFF2-40B4-BE49-F238E27FC236}">
                    <a16:creationId xmlns:a16="http://schemas.microsoft.com/office/drawing/2014/main" id="{A7A13BC8-EC4D-4530-88CC-71B94FBA752D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165899" y="394879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33" name="Modèle 3D 132" descr="Ordinateur tout-en-un">
                <a:extLst>
                  <a:ext uri="{FF2B5EF4-FFF2-40B4-BE49-F238E27FC236}">
                    <a16:creationId xmlns:a16="http://schemas.microsoft.com/office/drawing/2014/main" id="{A7A13BC8-EC4D-4530-88CC-71B94FBA75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65899" y="394879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34" name="ZoneTexte 133">
            <a:extLst>
              <a:ext uri="{FF2B5EF4-FFF2-40B4-BE49-F238E27FC236}">
                <a16:creationId xmlns:a16="http://schemas.microsoft.com/office/drawing/2014/main" id="{FEEF4B72-706C-406E-A872-FEF946B540B4}"/>
              </a:ext>
            </a:extLst>
          </p:cNvPr>
          <p:cNvSpPr txBox="1"/>
          <p:nvPr/>
        </p:nvSpPr>
        <p:spPr>
          <a:xfrm>
            <a:off x="697025" y="1075211"/>
            <a:ext cx="1652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Autres services 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9" name="Modèle 3D 138" descr="Server">
                <a:extLst>
                  <a:ext uri="{FF2B5EF4-FFF2-40B4-BE49-F238E27FC236}">
                    <a16:creationId xmlns:a16="http://schemas.microsoft.com/office/drawing/2014/main" id="{FD9DC548-F42F-489B-8AA6-587FE04E5228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351621" y="2253595"/>
              <a:ext cx="357582" cy="689071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357582" cy="689071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8"/>
                  </am3d:raster>
                  <am3d:objViewport viewportSz="8333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39" name="Modèle 3D 138" descr="Server">
                <a:extLst>
                  <a:ext uri="{FF2B5EF4-FFF2-40B4-BE49-F238E27FC236}">
                    <a16:creationId xmlns:a16="http://schemas.microsoft.com/office/drawing/2014/main" id="{FD9DC548-F42F-489B-8AA6-587FE04E522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351621" y="2253595"/>
                <a:ext cx="357582" cy="689071"/>
              </a:xfrm>
              <a:prstGeom prst="rect">
                <a:avLst/>
              </a:prstGeom>
            </p:spPr>
          </p:pic>
        </mc:Fallback>
      </mc:AlternateContent>
      <p:sp>
        <p:nvSpPr>
          <p:cNvPr id="143" name="ZoneTexte 142">
            <a:extLst>
              <a:ext uri="{FF2B5EF4-FFF2-40B4-BE49-F238E27FC236}">
                <a16:creationId xmlns:a16="http://schemas.microsoft.com/office/drawing/2014/main" id="{F13A361C-C8FA-4EFB-A3BD-4BF3EE2564BC}"/>
              </a:ext>
            </a:extLst>
          </p:cNvPr>
          <p:cNvSpPr txBox="1"/>
          <p:nvPr/>
        </p:nvSpPr>
        <p:spPr>
          <a:xfrm>
            <a:off x="435627" y="2951044"/>
            <a:ext cx="2142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</a:t>
            </a:r>
            <a:r>
              <a:rPr lang="fr-FR" dirty="0" err="1"/>
              <a:t>OpenData</a:t>
            </a:r>
            <a:endParaRPr lang="fr-FR" dirty="0"/>
          </a:p>
        </p:txBody>
      </p:sp>
      <p:cxnSp>
        <p:nvCxnSpPr>
          <p:cNvPr id="149" name="Connecteur droit 148">
            <a:extLst>
              <a:ext uri="{FF2B5EF4-FFF2-40B4-BE49-F238E27FC236}">
                <a16:creationId xmlns:a16="http://schemas.microsoft.com/office/drawing/2014/main" id="{17F325A0-779E-43E5-A09E-8AB6B13857F2}"/>
              </a:ext>
            </a:extLst>
          </p:cNvPr>
          <p:cNvCxnSpPr>
            <a:cxnSpLocks/>
            <a:stCxn id="139" idx="0"/>
            <a:endCxn id="134" idx="2"/>
          </p:cNvCxnSpPr>
          <p:nvPr/>
        </p:nvCxnSpPr>
        <p:spPr>
          <a:xfrm flipH="1" flipV="1">
            <a:off x="1523085" y="1444543"/>
            <a:ext cx="7327" cy="80905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DC8F1067-9B7D-40B9-9A9C-4548E41AD6CB}"/>
              </a:ext>
            </a:extLst>
          </p:cNvPr>
          <p:cNvCxnSpPr>
            <a:cxnSpLocks/>
            <a:stCxn id="143" idx="2"/>
            <a:endCxn id="10" idx="0"/>
          </p:cNvCxnSpPr>
          <p:nvPr/>
        </p:nvCxnSpPr>
        <p:spPr>
          <a:xfrm flipH="1">
            <a:off x="1132718" y="3320376"/>
            <a:ext cx="374368" cy="5884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hylactère : pensées 8">
            <a:extLst>
              <a:ext uri="{FF2B5EF4-FFF2-40B4-BE49-F238E27FC236}">
                <a16:creationId xmlns:a16="http://schemas.microsoft.com/office/drawing/2014/main" id="{4A653245-C2C4-41B9-8CF6-B4036DC51DD9}"/>
              </a:ext>
            </a:extLst>
          </p:cNvPr>
          <p:cNvSpPr/>
          <p:nvPr/>
        </p:nvSpPr>
        <p:spPr>
          <a:xfrm>
            <a:off x="3397022" y="4604889"/>
            <a:ext cx="1877113" cy="1125207"/>
          </a:xfrm>
          <a:prstGeom prst="cloudCallout">
            <a:avLst>
              <a:gd name="adj1" fmla="val 39176"/>
              <a:gd name="adj2" fmla="val 271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JMS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èle 3D 1" descr="Connecting World">
                <a:extLst>
                  <a:ext uri="{FF2B5EF4-FFF2-40B4-BE49-F238E27FC236}">
                    <a16:creationId xmlns:a16="http://schemas.microsoft.com/office/drawing/2014/main" id="{A2524054-9932-4A88-9112-66FFEC8D091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7266768"/>
                  </p:ext>
                </p:extLst>
              </p:nvPr>
            </p:nvGraphicFramePr>
            <p:xfrm>
              <a:off x="4087139" y="373549"/>
              <a:ext cx="771293" cy="790336"/>
            </p:xfrm>
            <a:graphic>
              <a:graphicData uri="http://schemas.microsoft.com/office/drawing/2017/model3d">
                <am3d:model3d r:embed="rId20">
                  <am3d:spPr>
                    <a:xfrm>
                      <a:off x="0" y="0"/>
                      <a:ext cx="771293" cy="790336"/>
                    </a:xfrm>
                    <a:prstGeom prst="rect">
                      <a:avLst/>
                    </a:prstGeom>
                  </am3d:spPr>
                  <am3d:camera>
                    <am3d:pos x="0" y="0" z="706140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8" d="1000000"/>
                    <am3d:preTrans dx="-3910786" dy="-2366931" dz="-79575090"/>
                    <am3d:scale>
                      <am3d:sx n="1000000" d="1000000"/>
                      <am3d:sy n="1000000" d="1000000"/>
                      <am3d:sz n="1000000" d="1000000"/>
                    </am3d:scale>
                    <am3d:rot ax="2691317" ay="1924918" az="1671245"/>
                    <am3d:postTrans dx="0" dy="0" dz="0"/>
                  </am3d:trans>
                  <am3d:raster rName="Office3DRenderer" rVer="16.0.8326">
                    <am3d:blip r:embed="rId21"/>
                  </am3d:raster>
                  <am3d:objViewport viewportSz="14949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èle 3D 1" descr="Connecting World">
                <a:extLst>
                  <a:ext uri="{FF2B5EF4-FFF2-40B4-BE49-F238E27FC236}">
                    <a16:creationId xmlns:a16="http://schemas.microsoft.com/office/drawing/2014/main" id="{A2524054-9932-4A88-9112-66FFEC8D091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087139" y="373549"/>
                <a:ext cx="771293" cy="79033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9736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179592" y="4541970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Service des</a:t>
            </a:r>
          </a:p>
          <a:p>
            <a:pPr algn="ctr"/>
            <a:r>
              <a:rPr lang="fr-FR" dirty="0"/>
              <a:t>stages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94661770"/>
                  </p:ext>
                </p:extLst>
              </p:nvPr>
            </p:nvGraphicFramePr>
            <p:xfrm>
              <a:off x="324455" y="3841232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4455" y="3841232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151402" y="6105807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43806303"/>
                  </p:ext>
                </p:extLst>
              </p:nvPr>
            </p:nvGraphicFramePr>
            <p:xfrm>
              <a:off x="324520" y="5505083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4520" y="5505083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8128215" y="6184464"/>
            <a:ext cx="16858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Départements</a:t>
            </a:r>
          </a:p>
          <a:p>
            <a:r>
              <a:rPr lang="fr-FR" dirty="0"/>
              <a:t>d’enseignement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19415159"/>
                  </p:ext>
                </p:extLst>
              </p:nvPr>
            </p:nvGraphicFramePr>
            <p:xfrm>
              <a:off x="8684325" y="5556873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84325" y="5556873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8004256" y="4849223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84649878"/>
                  </p:ext>
                </p:extLst>
              </p:nvPr>
            </p:nvGraphicFramePr>
            <p:xfrm>
              <a:off x="8610545" y="4100201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10545" y="4100201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2631798" y="4225313"/>
            <a:ext cx="1609436" cy="8581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stCxn id="2" idx="1"/>
            <a:endCxn id="46" idx="3"/>
          </p:cNvCxnSpPr>
          <p:nvPr/>
        </p:nvCxnSpPr>
        <p:spPr>
          <a:xfrm flipH="1">
            <a:off x="2792977" y="5083429"/>
            <a:ext cx="1448257" cy="726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stCxn id="2" idx="3"/>
            <a:endCxn id="47" idx="1"/>
          </p:cNvCxnSpPr>
          <p:nvPr/>
        </p:nvCxnSpPr>
        <p:spPr>
          <a:xfrm>
            <a:off x="5082096" y="5083429"/>
            <a:ext cx="1587959" cy="7438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stCxn id="2" idx="3"/>
            <a:endCxn id="49" idx="1"/>
          </p:cNvCxnSpPr>
          <p:nvPr/>
        </p:nvCxnSpPr>
        <p:spPr>
          <a:xfrm flipV="1">
            <a:off x="5082096" y="4407569"/>
            <a:ext cx="1590948" cy="675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7309488" y="2458574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7321210" y="2836057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8158649" y="2273908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8158649" y="2666888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713392" y="2830374"/>
            <a:ext cx="18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 (étudiant)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stCxn id="2" idx="0"/>
            <a:endCxn id="87" idx="2"/>
          </p:cNvCxnSpPr>
          <p:nvPr/>
        </p:nvCxnSpPr>
        <p:spPr>
          <a:xfrm flipH="1" flipV="1">
            <a:off x="4651949" y="3476705"/>
            <a:ext cx="9716" cy="1491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3" name="Cylindre 152">
            <a:extLst>
              <a:ext uri="{FF2B5EF4-FFF2-40B4-BE49-F238E27FC236}">
                <a16:creationId xmlns:a16="http://schemas.microsoft.com/office/drawing/2014/main" id="{D4E6A13A-F78A-4EE0-964C-E7243F6117FC}"/>
              </a:ext>
            </a:extLst>
          </p:cNvPr>
          <p:cNvSpPr/>
          <p:nvPr/>
        </p:nvSpPr>
        <p:spPr>
          <a:xfrm>
            <a:off x="2310908" y="4474339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" name="Cylindre 153">
            <a:extLst>
              <a:ext uri="{FF2B5EF4-FFF2-40B4-BE49-F238E27FC236}">
                <a16:creationId xmlns:a16="http://schemas.microsoft.com/office/drawing/2014/main" id="{3C52076A-4EB7-4CF7-883B-C7EAA35DDBA7}"/>
              </a:ext>
            </a:extLst>
          </p:cNvPr>
          <p:cNvSpPr/>
          <p:nvPr/>
        </p:nvSpPr>
        <p:spPr>
          <a:xfrm>
            <a:off x="2308917" y="6070170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5" name="Cylindre 154">
            <a:extLst>
              <a:ext uri="{FF2B5EF4-FFF2-40B4-BE49-F238E27FC236}">
                <a16:creationId xmlns:a16="http://schemas.microsoft.com/office/drawing/2014/main" id="{6D9FFFE8-56DC-4523-8D11-61809CA69F18}"/>
              </a:ext>
            </a:extLst>
          </p:cNvPr>
          <p:cNvSpPr/>
          <p:nvPr/>
        </p:nvSpPr>
        <p:spPr>
          <a:xfrm>
            <a:off x="6883676" y="6108992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6" name="Cylindre 155">
            <a:extLst>
              <a:ext uri="{FF2B5EF4-FFF2-40B4-BE49-F238E27FC236}">
                <a16:creationId xmlns:a16="http://schemas.microsoft.com/office/drawing/2014/main" id="{A9CE3440-7968-4DAB-AB21-47300A3B7820}"/>
              </a:ext>
            </a:extLst>
          </p:cNvPr>
          <p:cNvSpPr/>
          <p:nvPr/>
        </p:nvSpPr>
        <p:spPr>
          <a:xfrm>
            <a:off x="6899127" y="4701645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EE73DE0-D8AA-4488-9BE0-A3364AE2D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772" y="3997424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370177D4-EB9C-4F01-9F6D-1E70C84DE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423" y="5621665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A29248EC-953F-4690-B4F5-EB7090F4F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0055" y="5639110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83190857-5520-463B-B1E1-C8C9FB593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044" y="4219437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1416B96-6360-4105-A5CC-3F092709E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8777" y="2422796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8B8B3023-C54D-45C1-82AD-F9FA8ADCA2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41234" y="4967874"/>
            <a:ext cx="840862" cy="231109"/>
          </a:xfrm>
          <a:prstGeom prst="rect">
            <a:avLst/>
          </a:prstGeom>
        </p:spPr>
      </p:pic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66E7708B-75DC-40F7-B678-7A23ED04B10B}"/>
              </a:ext>
            </a:extLst>
          </p:cNvPr>
          <p:cNvCxnSpPr/>
          <p:nvPr/>
        </p:nvCxnSpPr>
        <p:spPr>
          <a:xfrm>
            <a:off x="7312360" y="3168740"/>
            <a:ext cx="666524" cy="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AD9229A5-3611-41AA-923B-54BE9A4DD40B}"/>
              </a:ext>
            </a:extLst>
          </p:cNvPr>
          <p:cNvSpPr txBox="1"/>
          <p:nvPr/>
        </p:nvSpPr>
        <p:spPr>
          <a:xfrm>
            <a:off x="8158649" y="2990564"/>
            <a:ext cx="8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CORBA</a:t>
            </a:r>
          </a:p>
        </p:txBody>
      </p: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8D87E59F-6922-4A96-A7E3-216B00B59120}"/>
              </a:ext>
            </a:extLst>
          </p:cNvPr>
          <p:cNvCxnSpPr>
            <a:cxnSpLocks/>
          </p:cNvCxnSpPr>
          <p:nvPr/>
        </p:nvCxnSpPr>
        <p:spPr>
          <a:xfrm>
            <a:off x="7448337" y="4418380"/>
            <a:ext cx="1149149" cy="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05E5A36E-6F37-4513-B7C0-AA344D476FEB}"/>
              </a:ext>
            </a:extLst>
          </p:cNvPr>
          <p:cNvCxnSpPr>
            <a:cxnSpLocks/>
            <a:stCxn id="47" idx="3"/>
            <a:endCxn id="21" idx="1"/>
          </p:cNvCxnSpPr>
          <p:nvPr/>
        </p:nvCxnSpPr>
        <p:spPr>
          <a:xfrm>
            <a:off x="7416609" y="5827242"/>
            <a:ext cx="1267716" cy="28151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3AC5BDAA-4432-4B8D-A133-BA24B7B42D70}"/>
              </a:ext>
            </a:extLst>
          </p:cNvPr>
          <p:cNvCxnSpPr>
            <a:cxnSpLocks/>
            <a:stCxn id="19" idx="3"/>
            <a:endCxn id="46" idx="1"/>
          </p:cNvCxnSpPr>
          <p:nvPr/>
        </p:nvCxnSpPr>
        <p:spPr>
          <a:xfrm>
            <a:off x="957472" y="5803603"/>
            <a:ext cx="1088951" cy="6194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C903F56A-6F59-42A7-B9EB-2E36BDBD0549}"/>
              </a:ext>
            </a:extLst>
          </p:cNvPr>
          <p:cNvCxnSpPr>
            <a:cxnSpLocks/>
            <a:stCxn id="10" idx="3"/>
            <a:endCxn id="1026" idx="1"/>
          </p:cNvCxnSpPr>
          <p:nvPr/>
        </p:nvCxnSpPr>
        <p:spPr>
          <a:xfrm>
            <a:off x="1054015" y="4185315"/>
            <a:ext cx="1016757" cy="241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057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708569" y="4620367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</a:t>
            </a:r>
          </a:p>
          <a:p>
            <a:r>
              <a:rPr lang="fr-FR" dirty="0"/>
              <a:t>stages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03476209"/>
                  </p:ext>
                </p:extLst>
              </p:nvPr>
            </p:nvGraphicFramePr>
            <p:xfrm>
              <a:off x="728182" y="3869048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8182" y="3869048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215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Dpt. d’enseignement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stCxn id="1026" idx="1"/>
            <a:endCxn id="10" idx="3"/>
          </p:cNvCxnSpPr>
          <p:nvPr/>
        </p:nvCxnSpPr>
        <p:spPr>
          <a:xfrm flipH="1" flipV="1">
            <a:off x="1457742" y="4213131"/>
            <a:ext cx="2586511" cy="8247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stCxn id="1026" idx="1"/>
            <a:endCxn id="19" idx="3"/>
          </p:cNvCxnSpPr>
          <p:nvPr/>
        </p:nvCxnSpPr>
        <p:spPr>
          <a:xfrm flipH="1">
            <a:off x="1449194" y="5037915"/>
            <a:ext cx="2595059" cy="75826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stCxn id="1026" idx="3"/>
            <a:endCxn id="21" idx="1"/>
          </p:cNvCxnSpPr>
          <p:nvPr/>
        </p:nvCxnSpPr>
        <p:spPr>
          <a:xfrm>
            <a:off x="4790807" y="5037915"/>
            <a:ext cx="2674316" cy="87048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stCxn id="1026" idx="3"/>
            <a:endCxn id="23" idx="1"/>
          </p:cNvCxnSpPr>
          <p:nvPr/>
        </p:nvCxnSpPr>
        <p:spPr>
          <a:xfrm flipV="1">
            <a:off x="4790807" y="4374930"/>
            <a:ext cx="2644533" cy="662985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474854" y="2830374"/>
            <a:ext cx="18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 (étudiant)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stCxn id="2" idx="0"/>
            <a:endCxn id="87" idx="2"/>
          </p:cNvCxnSpPr>
          <p:nvPr/>
        </p:nvCxnSpPr>
        <p:spPr>
          <a:xfrm flipH="1" flipV="1">
            <a:off x="4413411" y="3476705"/>
            <a:ext cx="6370" cy="8801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EE73DE0-D8AA-4488-9BE0-A3364AE2D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253" y="4849783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1416B96-6360-4105-A5CC-3F092709E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3493" y="2356536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8B8B3023-C54D-45C1-82AD-F9FA8ADCA2A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999350" y="4356845"/>
            <a:ext cx="840862" cy="231109"/>
          </a:xfrm>
          <a:prstGeom prst="rect">
            <a:avLst/>
          </a:prstGeom>
        </p:spPr>
      </p:pic>
      <p:sp>
        <p:nvSpPr>
          <p:cNvPr id="3" name="Cœur 2">
            <a:extLst>
              <a:ext uri="{FF2B5EF4-FFF2-40B4-BE49-F238E27FC236}">
                <a16:creationId xmlns:a16="http://schemas.microsoft.com/office/drawing/2014/main" id="{A027E085-20FD-4100-8040-2C7B83DA4053}"/>
              </a:ext>
            </a:extLst>
          </p:cNvPr>
          <p:cNvSpPr/>
          <p:nvPr/>
        </p:nvSpPr>
        <p:spPr>
          <a:xfrm>
            <a:off x="10254715" y="397289"/>
            <a:ext cx="1385940" cy="1385940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1031647-4AD4-4CF8-9620-8671BF8CF078}"/>
              </a:ext>
            </a:extLst>
          </p:cNvPr>
          <p:cNvSpPr txBox="1"/>
          <p:nvPr/>
        </p:nvSpPr>
        <p:spPr>
          <a:xfrm>
            <a:off x="10919791" y="2287163"/>
            <a:ext cx="820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TOKAR</a:t>
            </a:r>
          </a:p>
        </p:txBody>
      </p: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23D9F215-85C1-4565-89A5-85BEB1A63196}"/>
              </a:ext>
            </a:extLst>
          </p:cNvPr>
          <p:cNvCxnSpPr/>
          <p:nvPr/>
        </p:nvCxnSpPr>
        <p:spPr>
          <a:xfrm>
            <a:off x="7309488" y="2511582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8B559DB9-1D8C-4564-85EB-CF02BEBAC7A9}"/>
              </a:ext>
            </a:extLst>
          </p:cNvPr>
          <p:cNvCxnSpPr/>
          <p:nvPr/>
        </p:nvCxnSpPr>
        <p:spPr>
          <a:xfrm>
            <a:off x="7321210" y="2889065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ZoneTexte 72">
            <a:extLst>
              <a:ext uri="{FF2B5EF4-FFF2-40B4-BE49-F238E27FC236}">
                <a16:creationId xmlns:a16="http://schemas.microsoft.com/office/drawing/2014/main" id="{76BCCED5-023A-4B4D-9533-71E239769807}"/>
              </a:ext>
            </a:extLst>
          </p:cNvPr>
          <p:cNvSpPr txBox="1"/>
          <p:nvPr/>
        </p:nvSpPr>
        <p:spPr>
          <a:xfrm>
            <a:off x="8158649" y="2326916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03E55A55-23F8-4D3E-9B37-9076F615815F}"/>
              </a:ext>
            </a:extLst>
          </p:cNvPr>
          <p:cNvSpPr txBox="1"/>
          <p:nvPr/>
        </p:nvSpPr>
        <p:spPr>
          <a:xfrm>
            <a:off x="8158649" y="2719896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12381A27-E422-4ABA-847C-30953F96A60F}"/>
              </a:ext>
            </a:extLst>
          </p:cNvPr>
          <p:cNvCxnSpPr/>
          <p:nvPr/>
        </p:nvCxnSpPr>
        <p:spPr>
          <a:xfrm>
            <a:off x="7312360" y="3221748"/>
            <a:ext cx="666524" cy="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ZoneTexte 75">
            <a:extLst>
              <a:ext uri="{FF2B5EF4-FFF2-40B4-BE49-F238E27FC236}">
                <a16:creationId xmlns:a16="http://schemas.microsoft.com/office/drawing/2014/main" id="{CD737916-96EC-45FD-9AA7-A963C21A304B}"/>
              </a:ext>
            </a:extLst>
          </p:cNvPr>
          <p:cNvSpPr txBox="1"/>
          <p:nvPr/>
        </p:nvSpPr>
        <p:spPr>
          <a:xfrm>
            <a:off x="8158649" y="3043572"/>
            <a:ext cx="8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CORBA</a:t>
            </a:r>
          </a:p>
        </p:txBody>
      </p:sp>
      <p:cxnSp>
        <p:nvCxnSpPr>
          <p:cNvPr id="77" name="Connecteur droit 76">
            <a:extLst>
              <a:ext uri="{FF2B5EF4-FFF2-40B4-BE49-F238E27FC236}">
                <a16:creationId xmlns:a16="http://schemas.microsoft.com/office/drawing/2014/main" id="{B1AD8257-3DBB-4AE2-8D11-7DC675E247CB}"/>
              </a:ext>
            </a:extLst>
          </p:cNvPr>
          <p:cNvCxnSpPr>
            <a:cxnSpLocks/>
            <a:stCxn id="1026" idx="0"/>
            <a:endCxn id="2" idx="2"/>
          </p:cNvCxnSpPr>
          <p:nvPr/>
        </p:nvCxnSpPr>
        <p:spPr>
          <a:xfrm flipV="1">
            <a:off x="4417530" y="4587954"/>
            <a:ext cx="2251" cy="261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 30">
            <a:extLst>
              <a:ext uri="{FF2B5EF4-FFF2-40B4-BE49-F238E27FC236}">
                <a16:creationId xmlns:a16="http://schemas.microsoft.com/office/drawing/2014/main" id="{C3CDF8C2-6CAF-4368-B1C3-5AAF1F5C6963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283818" y="5256321"/>
            <a:ext cx="307080" cy="51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2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C7E316E4-AB04-4F4E-A118-96E4577F60BD}"/>
              </a:ext>
            </a:extLst>
          </p:cNvPr>
          <p:cNvSpPr txBox="1"/>
          <p:nvPr/>
        </p:nvSpPr>
        <p:spPr>
          <a:xfrm>
            <a:off x="505369" y="4620367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</a:t>
            </a:r>
          </a:p>
          <a:p>
            <a:r>
              <a:rPr lang="fr-FR" dirty="0"/>
              <a:t>stages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èle 3D 4" descr="Ordinateur tout-en-un">
                <a:extLst>
                  <a:ext uri="{FF2B5EF4-FFF2-40B4-BE49-F238E27FC236}">
                    <a16:creationId xmlns:a16="http://schemas.microsoft.com/office/drawing/2014/main" id="{1B7955E8-D1F5-4414-BAFB-23562B9B4F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40734596"/>
                  </p:ext>
                </p:extLst>
              </p:nvPr>
            </p:nvGraphicFramePr>
            <p:xfrm>
              <a:off x="601182" y="3818248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èle 3D 4" descr="Ordinateur tout-en-un">
                <a:extLst>
                  <a:ext uri="{FF2B5EF4-FFF2-40B4-BE49-F238E27FC236}">
                    <a16:creationId xmlns:a16="http://schemas.microsoft.com/office/drawing/2014/main" id="{1B7955E8-D1F5-4414-BAFB-23562B9B4F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1182" y="3818248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6" name="ZoneTexte 5">
            <a:extLst>
              <a:ext uri="{FF2B5EF4-FFF2-40B4-BE49-F238E27FC236}">
                <a16:creationId xmlns:a16="http://schemas.microsoft.com/office/drawing/2014/main" id="{6A436AA7-124C-461E-95AE-3B12CD90436D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èle 3D 6" descr="Ordinateur tout-en-un">
                <a:extLst>
                  <a:ext uri="{FF2B5EF4-FFF2-40B4-BE49-F238E27FC236}">
                    <a16:creationId xmlns:a16="http://schemas.microsoft.com/office/drawing/2014/main" id="{6F3A3743-AD4E-4E91-82C8-052ED7EF44C2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èle 3D 6" descr="Ordinateur tout-en-un">
                <a:extLst>
                  <a:ext uri="{FF2B5EF4-FFF2-40B4-BE49-F238E27FC236}">
                    <a16:creationId xmlns:a16="http://schemas.microsoft.com/office/drawing/2014/main" id="{6F3A3743-AD4E-4E91-82C8-052ED7EF44C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8" name="ZoneTexte 7">
            <a:extLst>
              <a:ext uri="{FF2B5EF4-FFF2-40B4-BE49-F238E27FC236}">
                <a16:creationId xmlns:a16="http://schemas.microsoft.com/office/drawing/2014/main" id="{9B2BD7B5-65FF-4E5A-BDAA-12DFF2BBAD61}"/>
              </a:ext>
            </a:extLst>
          </p:cNvPr>
          <p:cNvSpPr txBox="1"/>
          <p:nvPr/>
        </p:nvSpPr>
        <p:spPr>
          <a:xfrm>
            <a:off x="7080229" y="6236243"/>
            <a:ext cx="215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Dpt. d’enseignement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èle 3D 8" descr="Ordinateur tout-en-un">
                <a:extLst>
                  <a:ext uri="{FF2B5EF4-FFF2-40B4-BE49-F238E27FC236}">
                    <a16:creationId xmlns:a16="http://schemas.microsoft.com/office/drawing/2014/main" id="{18DF0599-F9C8-4560-ABD9-DB46CDBB5F14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èle 3D 8" descr="Ordinateur tout-en-un">
                <a:extLst>
                  <a:ext uri="{FF2B5EF4-FFF2-40B4-BE49-F238E27FC236}">
                    <a16:creationId xmlns:a16="http://schemas.microsoft.com/office/drawing/2014/main" id="{18DF0599-F9C8-4560-ABD9-DB46CDBB5F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ZoneTexte 9">
            <a:extLst>
              <a:ext uri="{FF2B5EF4-FFF2-40B4-BE49-F238E27FC236}">
                <a16:creationId xmlns:a16="http://schemas.microsoft.com/office/drawing/2014/main" id="{F65053A9-1813-4669-9C52-93B0E627D7E5}"/>
              </a:ext>
            </a:extLst>
          </p:cNvPr>
          <p:cNvSpPr txBox="1"/>
          <p:nvPr/>
        </p:nvSpPr>
        <p:spPr>
          <a:xfrm>
            <a:off x="7218118" y="4758867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Modèle 3D 10" descr="Ordinateur tout-en-un">
                <a:extLst>
                  <a:ext uri="{FF2B5EF4-FFF2-40B4-BE49-F238E27FC236}">
                    <a16:creationId xmlns:a16="http://schemas.microsoft.com/office/drawing/2014/main" id="{8CCCFDAF-62AB-4FBF-9916-327F749A78B3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Modèle 3D 10" descr="Ordinateur tout-en-un">
                <a:extLst>
                  <a:ext uri="{FF2B5EF4-FFF2-40B4-BE49-F238E27FC236}">
                    <a16:creationId xmlns:a16="http://schemas.microsoft.com/office/drawing/2014/main" id="{8CCCFDAF-62AB-4FBF-9916-327F749A78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CD09D004-B100-4C7A-9CA1-988407CABC61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F09E8AE9-37F1-482C-9C62-4BE5AE71169B}"/>
              </a:ext>
            </a:extLst>
          </p:cNvPr>
          <p:cNvCxnSpPr>
            <a:cxnSpLocks/>
            <a:stCxn id="20" idx="1"/>
            <a:endCxn id="5" idx="3"/>
          </p:cNvCxnSpPr>
          <p:nvPr/>
        </p:nvCxnSpPr>
        <p:spPr>
          <a:xfrm flipH="1" flipV="1">
            <a:off x="1330742" y="4162331"/>
            <a:ext cx="491011" cy="119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CB64D4FA-2EFC-46E4-80D0-564344738F95}"/>
              </a:ext>
            </a:extLst>
          </p:cNvPr>
          <p:cNvCxnSpPr>
            <a:cxnSpLocks/>
            <a:stCxn id="20" idx="1"/>
            <a:endCxn id="7" idx="3"/>
          </p:cNvCxnSpPr>
          <p:nvPr/>
        </p:nvCxnSpPr>
        <p:spPr>
          <a:xfrm flipH="1">
            <a:off x="1449194" y="4174315"/>
            <a:ext cx="372559" cy="162186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D9278CB0-9931-4A2E-A94E-CF472A3DBFF8}"/>
              </a:ext>
            </a:extLst>
          </p:cNvPr>
          <p:cNvCxnSpPr>
            <a:cxnSpLocks/>
            <a:stCxn id="20" idx="3"/>
            <a:endCxn id="9" idx="1"/>
          </p:cNvCxnSpPr>
          <p:nvPr/>
        </p:nvCxnSpPr>
        <p:spPr>
          <a:xfrm>
            <a:off x="2568307" y="4174315"/>
            <a:ext cx="4896816" cy="173408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D7908332-47E7-43AD-8596-921348E4032E}"/>
              </a:ext>
            </a:extLst>
          </p:cNvPr>
          <p:cNvCxnSpPr>
            <a:cxnSpLocks/>
            <a:stCxn id="20" idx="3"/>
            <a:endCxn id="11" idx="1"/>
          </p:cNvCxnSpPr>
          <p:nvPr/>
        </p:nvCxnSpPr>
        <p:spPr>
          <a:xfrm>
            <a:off x="2568307" y="4174315"/>
            <a:ext cx="4867033" cy="200615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8EAF956A-909D-4D4E-90EF-07316C50FD61}"/>
              </a:ext>
            </a:extLst>
          </p:cNvPr>
          <p:cNvSpPr txBox="1"/>
          <p:nvPr/>
        </p:nvSpPr>
        <p:spPr>
          <a:xfrm>
            <a:off x="3474854" y="2830374"/>
            <a:ext cx="18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 (étudiant)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CBFC4A52-DF40-4545-900D-FE0639880C52}"/>
              </a:ext>
            </a:extLst>
          </p:cNvPr>
          <p:cNvCxnSpPr>
            <a:cxnSpLocks/>
            <a:stCxn id="22" idx="0"/>
            <a:endCxn id="17" idx="2"/>
          </p:cNvCxnSpPr>
          <p:nvPr/>
        </p:nvCxnSpPr>
        <p:spPr>
          <a:xfrm flipV="1">
            <a:off x="2197281" y="3476705"/>
            <a:ext cx="2216130" cy="1562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E2AFD7BD-AC44-4FA8-A06B-2852751B4353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169BAC56-A742-4C41-ADA6-FED7165168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753" y="3986183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9996B58-C00D-468E-A47E-4F1D82CA3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3493" y="2356536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94FB570C-A011-44D5-B6D1-38616F9915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76850" y="3632945"/>
            <a:ext cx="840862" cy="231109"/>
          </a:xfrm>
          <a:prstGeom prst="rect">
            <a:avLst/>
          </a:prstGeom>
        </p:spPr>
      </p:pic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A9A3A728-F63B-47AD-B930-40301211F433}"/>
              </a:ext>
            </a:extLst>
          </p:cNvPr>
          <p:cNvCxnSpPr/>
          <p:nvPr/>
        </p:nvCxnSpPr>
        <p:spPr>
          <a:xfrm>
            <a:off x="7309488" y="2511582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6F8D9991-FB7A-4B86-8826-8B2D96AE08C9}"/>
              </a:ext>
            </a:extLst>
          </p:cNvPr>
          <p:cNvCxnSpPr/>
          <p:nvPr/>
        </p:nvCxnSpPr>
        <p:spPr>
          <a:xfrm>
            <a:off x="7321210" y="2889065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611597D6-658D-4B89-B3B9-2A91ED6B0467}"/>
              </a:ext>
            </a:extLst>
          </p:cNvPr>
          <p:cNvSpPr txBox="1"/>
          <p:nvPr/>
        </p:nvSpPr>
        <p:spPr>
          <a:xfrm>
            <a:off x="8158649" y="2326916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E7B6FC30-B6A0-41C7-B86C-6135B29BD539}"/>
              </a:ext>
            </a:extLst>
          </p:cNvPr>
          <p:cNvSpPr txBox="1"/>
          <p:nvPr/>
        </p:nvSpPr>
        <p:spPr>
          <a:xfrm>
            <a:off x="8158649" y="2719896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4C61D703-810D-4959-B23B-8881FD5A6476}"/>
              </a:ext>
            </a:extLst>
          </p:cNvPr>
          <p:cNvCxnSpPr/>
          <p:nvPr/>
        </p:nvCxnSpPr>
        <p:spPr>
          <a:xfrm>
            <a:off x="7312360" y="3221748"/>
            <a:ext cx="666524" cy="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0E1D6734-DEEE-41A2-B56C-A44617CF72A0}"/>
              </a:ext>
            </a:extLst>
          </p:cNvPr>
          <p:cNvSpPr txBox="1"/>
          <p:nvPr/>
        </p:nvSpPr>
        <p:spPr>
          <a:xfrm>
            <a:off x="8158649" y="3043572"/>
            <a:ext cx="8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CORBA</a:t>
            </a:r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6544C893-79B2-41D3-878B-83B978A34240}"/>
              </a:ext>
            </a:extLst>
          </p:cNvPr>
          <p:cNvCxnSpPr>
            <a:cxnSpLocks/>
            <a:stCxn id="20" idx="0"/>
            <a:endCxn id="22" idx="2"/>
          </p:cNvCxnSpPr>
          <p:nvPr/>
        </p:nvCxnSpPr>
        <p:spPr>
          <a:xfrm flipV="1">
            <a:off x="2195030" y="3864054"/>
            <a:ext cx="2251" cy="1221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Image 31">
            <a:extLst>
              <a:ext uri="{FF2B5EF4-FFF2-40B4-BE49-F238E27FC236}">
                <a16:creationId xmlns:a16="http://schemas.microsoft.com/office/drawing/2014/main" id="{DF21A0F1-D9DD-4649-8455-18A1C006D5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61318" y="4392721"/>
            <a:ext cx="307080" cy="51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35986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</Words>
  <Application>Microsoft Office PowerPoint</Application>
  <PresentationFormat>Grand écran</PresentationFormat>
  <Paragraphs>44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Mahdi HENTATI</dc:creator>
  <cp:lastModifiedBy>Mahdi HENTATI</cp:lastModifiedBy>
  <cp:revision>85</cp:revision>
  <dcterms:created xsi:type="dcterms:W3CDTF">2018-10-03T10:32:02Z</dcterms:created>
  <dcterms:modified xsi:type="dcterms:W3CDTF">2018-10-07T17:53:16Z</dcterms:modified>
</cp:coreProperties>
</file>

<file path=docProps/thumbnail.jpeg>
</file>